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ChaeLinYeo/Pet-CCTV-Robo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7150" y="1060213"/>
            <a:ext cx="9447619" cy="39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4809" y="338619"/>
            <a:ext cx="7276190" cy="6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6244" y="3113647"/>
            <a:ext cx="6171429" cy="3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7150" y="5287017"/>
            <a:ext cx="9447619" cy="39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4572" y="3189298"/>
            <a:ext cx="2295238" cy="3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8366" y="9392918"/>
            <a:ext cx="2714286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407" y="3668548"/>
            <a:ext cx="5352381" cy="3428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79B6C-E6CA-2B44-82FA-7B44660BA11F}"/>
              </a:ext>
            </a:extLst>
          </p:cNvPr>
          <p:cNvSpPr txBox="1"/>
          <p:nvPr/>
        </p:nvSpPr>
        <p:spPr>
          <a:xfrm>
            <a:off x="6248400" y="9116080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김성호 </a:t>
            </a:r>
            <a:r>
              <a:rPr kumimoji="1" lang="ko-KR" altLang="en-US" sz="2800" b="1" dirty="0" err="1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양지환</a:t>
            </a:r>
            <a:r>
              <a:rPr kumimoji="1" lang="ko-KR" altLang="en-US" sz="2800" b="1" dirty="0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800" b="1" dirty="0" err="1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여채린</a:t>
            </a:r>
            <a:r>
              <a:rPr kumimoji="1" lang="ko-KR" altLang="en-US" sz="2800" b="1" dirty="0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800" b="1" dirty="0" err="1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윤영현</a:t>
            </a:r>
            <a:r>
              <a:rPr kumimoji="1" lang="ko-KR" altLang="en-US" sz="2800" b="1" dirty="0">
                <a:solidFill>
                  <a:srgbClr val="595959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조정민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6237" y="1170066"/>
            <a:ext cx="5000000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514" y="3743251"/>
            <a:ext cx="2380952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9091" y="4944763"/>
            <a:ext cx="14718546" cy="4979046"/>
            <a:chOff x="1559091" y="4944763"/>
            <a:chExt cx="14718546" cy="4979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9091" y="4944763"/>
              <a:ext cx="14718546" cy="497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6237" y="1170066"/>
            <a:ext cx="5000000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513" y="3743251"/>
            <a:ext cx="195238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  <p:pic>
        <p:nvPicPr>
          <p:cNvPr id="8" name="그림 7" descr="실내, 테이블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CC91C40-AED7-AA43-8E79-B436A91D86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239" y1="38624" x2="48586" y2="43485"/>
                        <a14:foregroundMark x1="48586" y1="43485" x2="52480" y2="44015"/>
                        <a14:foregroundMark x1="52480" y1="44015" x2="56200" y2="43353"/>
                        <a14:foregroundMark x1="56200" y1="43353" x2="56672" y2="38624"/>
                        <a14:foregroundMark x1="56672" y1="38624" x2="56672" y2="38624"/>
                        <a14:foregroundMark x1="58309" y1="40807" x2="58705" y2="45172"/>
                        <a14:foregroundMark x1="59400" y1="44610" x2="59400" y2="43353"/>
                        <a14:foregroundMark x1="40079" y1="84358" x2="60417" y2="82176"/>
                        <a14:foregroundMark x1="60417" y1="82176" x2="67684" y2="83069"/>
                        <a14:backgroundMark x1="13542" y1="32474" x2="16989" y2="27646"/>
                        <a14:backgroundMark x1="16989" y1="27646" x2="14162" y2="22057"/>
                        <a14:backgroundMark x1="14162" y1="22057" x2="23214" y2="30853"/>
                        <a14:backgroundMark x1="23214" y1="30853" x2="23438" y2="21892"/>
                        <a14:backgroundMark x1="23438" y1="21892" x2="18924" y2="18717"/>
                        <a14:backgroundMark x1="18924" y1="18717" x2="17212" y2="24239"/>
                        <a14:backgroundMark x1="17212" y1="24239" x2="18080" y2="29299"/>
                        <a14:backgroundMark x1="18080" y1="29299" x2="18452" y2="19345"/>
                        <a14:backgroundMark x1="18452" y1="19345" x2="17113" y2="14914"/>
                        <a14:backgroundMark x1="17113" y1="14914" x2="13591" y2="16733"/>
                        <a14:backgroundMark x1="13591" y1="16733" x2="14236" y2="21792"/>
                        <a14:backgroundMark x1="14236" y1="21792" x2="16419" y2="25926"/>
                        <a14:backgroundMark x1="16419" y1="25926" x2="19965" y2="28175"/>
                        <a14:backgroundMark x1="19965" y1="28175" x2="25521" y2="28671"/>
                        <a14:backgroundMark x1="25521" y1="28671" x2="21677" y2="17097"/>
                        <a14:backgroundMark x1="21677" y1="17097" x2="22197" y2="9954"/>
                        <a14:backgroundMark x1="22197" y1="9954" x2="24008" y2="22090"/>
                        <a14:backgroundMark x1="24008" y1="22090" x2="21553" y2="32705"/>
                        <a14:backgroundMark x1="21553" y1="32705" x2="23661" y2="38757"/>
                        <a14:backgroundMark x1="23661" y1="38757" x2="26662" y2="41898"/>
                        <a14:backgroundMark x1="26662" y1="41898" x2="30134" y2="41700"/>
                        <a14:backgroundMark x1="30134" y1="41700" x2="30506" y2="48347"/>
                        <a14:backgroundMark x1="30506" y1="48347" x2="25992" y2="35747"/>
                        <a14:backgroundMark x1="25992" y1="35747" x2="27059" y2="27348"/>
                        <a14:backgroundMark x1="27059" y1="27348" x2="12971" y2="51157"/>
                        <a14:backgroundMark x1="12971" y1="51157" x2="14509" y2="55556"/>
                        <a14:backgroundMark x1="14509" y1="55556" x2="13591" y2="60549"/>
                        <a14:backgroundMark x1="13591" y1="60549" x2="16716" y2="58234"/>
                        <a14:backgroundMark x1="16716" y1="58234" x2="21305" y2="60417"/>
                        <a14:backgroundMark x1="33259" y1="49901" x2="39360" y2="41138"/>
                        <a14:backgroundMark x1="39360" y1="41138" x2="43775" y2="33168"/>
                        <a14:backgroundMark x1="43775" y1="33168" x2="44568" y2="32275"/>
                        <a14:backgroundMark x1="63616" y1="35185" x2="72024" y2="50463"/>
                        <a14:backgroundMark x1="72024" y1="50463" x2="65600" y2="45833"/>
                        <a14:backgroundMark x1="65600" y1="45833" x2="61806" y2="46065"/>
                        <a14:backgroundMark x1="61806" y1="46065" x2="62922" y2="38624"/>
                        <a14:backgroundMark x1="62922" y1="38624" x2="66567" y2="34987"/>
                        <a14:backgroundMark x1="66567" y1="34987" x2="70536" y2="34292"/>
                        <a14:backgroundMark x1="70536" y1="34292" x2="71577" y2="39451"/>
                        <a14:backgroundMark x1="71577" y1="39451" x2="68403" y2="37070"/>
                        <a14:backgroundMark x1="68403" y1="37070" x2="72197" y2="35218"/>
                        <a14:backgroundMark x1="72197" y1="35218" x2="72396" y2="42857"/>
                        <a14:backgroundMark x1="72396" y1="42857" x2="66344" y2="43089"/>
                        <a14:backgroundMark x1="66344" y1="43089" x2="69816" y2="41733"/>
                        <a14:backgroundMark x1="69816" y1="41733" x2="66617" y2="45073"/>
                        <a14:backgroundMark x1="66617" y1="45073" x2="63269" y2="46627"/>
                        <a14:backgroundMark x1="63269" y1="46627" x2="74082" y2="47884"/>
                        <a14:backgroundMark x1="36111" y1="79630" x2="36930" y2="84821"/>
                        <a14:backgroundMark x1="36930" y1="84821" x2="40476" y2="87467"/>
                        <a14:backgroundMark x1="40476" y1="87467" x2="44196" y2="86905"/>
                        <a14:backgroundMark x1="44196" y1="86905" x2="47693" y2="88128"/>
                        <a14:backgroundMark x1="47693" y1="88128" x2="51290" y2="87434"/>
                        <a14:backgroundMark x1="51290" y1="87434" x2="54886" y2="87599"/>
                        <a14:backgroundMark x1="54886" y1="87599" x2="69370" y2="85450"/>
                        <a14:backgroundMark x1="69370" y1="85450" x2="72049" y2="82308"/>
                        <a14:backgroundMark x1="72049" y1="82308" x2="72718" y2="79630"/>
                        <a14:backgroundMark x1="52034" y1="39187" x2="55159" y2="35185"/>
                        <a14:backgroundMark x1="53819" y1="39550" x2="53819" y2="39550"/>
                        <a14:backgroundMark x1="54092" y1="39550" x2="54092" y2="39550"/>
                        <a14:backgroundMark x1="51910" y1="37731" x2="53671" y2="38823"/>
                        <a14:backgroundMark x1="58433" y1="28671" x2="58433" y2="28671"/>
                        <a14:backgroundMark x1="53943" y1="39550" x2="54092" y2="38095"/>
                        <a14:backgroundMark x1="61558" y1="33730" x2="61558" y2="33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3161" r="26111" b="11481"/>
          <a:stretch/>
        </p:blipFill>
        <p:spPr>
          <a:xfrm>
            <a:off x="7566465" y="723900"/>
            <a:ext cx="8610600" cy="9192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9165" y="880874"/>
            <a:ext cx="6466667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1486" y="2440965"/>
            <a:ext cx="4609524" cy="704762"/>
          </a:xfrm>
          <a:prstGeom prst="rect">
            <a:avLst/>
          </a:prstGeom>
        </p:spPr>
      </p:pic>
      <p:pic>
        <p:nvPicPr>
          <p:cNvPr id="4" name="그림 3" descr="실내, 테이블, 작은, 앉아있는이(가) 표시된 사진&#10;&#10;자동 생성된 설명">
            <a:extLst>
              <a:ext uri="{FF2B5EF4-FFF2-40B4-BE49-F238E27FC236}">
                <a16:creationId xmlns:a16="http://schemas.microsoft.com/office/drawing/2014/main" id="{44E1B05E-836A-224A-9B7C-F71DE902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6" y="3619500"/>
            <a:ext cx="9720168" cy="5313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88231" y="6521650"/>
            <a:ext cx="6554037" cy="3346250"/>
            <a:chOff x="2188231" y="3528948"/>
            <a:chExt cx="6554037" cy="3346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445" y="3350161"/>
              <a:ext cx="7219048" cy="247619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627" y="5510544"/>
              <a:ext cx="5295238" cy="1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3314" y="4089128"/>
            <a:ext cx="5489471" cy="5365240"/>
            <a:chOff x="12253314" y="4089128"/>
            <a:chExt cx="5489471" cy="53652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3314" y="4089128"/>
              <a:ext cx="5489471" cy="53652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3450" y="282493"/>
            <a:ext cx="3047619" cy="2523810"/>
          </a:xfrm>
          <a:prstGeom prst="rect">
            <a:avLst/>
          </a:prstGeom>
        </p:spPr>
      </p:pic>
      <p:pic>
        <p:nvPicPr>
          <p:cNvPr id="8" name="그림 7" descr="사람, 실내, 아이, 앉아있는이(가) 표시된 사진&#10;&#10;자동 생성된 설명">
            <a:extLst>
              <a:ext uri="{FF2B5EF4-FFF2-40B4-BE49-F238E27FC236}">
                <a16:creationId xmlns:a16="http://schemas.microsoft.com/office/drawing/2014/main" id="{9903543F-5793-854D-A409-95AB16190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38150"/>
            <a:ext cx="800100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6029" y="3925773"/>
            <a:ext cx="3255429" cy="6171429"/>
            <a:chOff x="14936029" y="3925773"/>
            <a:chExt cx="3255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6029" y="3925773"/>
              <a:ext cx="3255429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026" y="18607"/>
            <a:ext cx="5590476" cy="40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3212" y="100050"/>
            <a:ext cx="2504762" cy="28190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0E1250-4FC8-FE4F-AD69-13C74761C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364" y="1638300"/>
            <a:ext cx="6784835" cy="6784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0EC50-27AF-514C-92AA-3CD3AD006D2E}"/>
              </a:ext>
            </a:extLst>
          </p:cNvPr>
          <p:cNvSpPr txBox="1"/>
          <p:nvPr/>
        </p:nvSpPr>
        <p:spPr>
          <a:xfrm>
            <a:off x="5505498" y="8496300"/>
            <a:ext cx="767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hlinkClick r:id="rId7"/>
              </a:rPr>
              <a:t>https://github.com/ChaeLinYeo/Pet-CCTV-Robot</a:t>
            </a:r>
            <a:endParaRPr kumimoji="1" lang="ko-KR" altLang="en-US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18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6029" y="3925773"/>
            <a:ext cx="3255429" cy="6171429"/>
            <a:chOff x="14936029" y="3925773"/>
            <a:chExt cx="3255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6029" y="3925773"/>
              <a:ext cx="3255429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0048" y="2085911"/>
            <a:ext cx="5590476" cy="40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0997" y="6435937"/>
            <a:ext cx="7504762" cy="20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3212" y="100050"/>
            <a:ext cx="2504762" cy="2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123" y="3925773"/>
            <a:ext cx="5508895" cy="5508895"/>
            <a:chOff x="1063123" y="3925773"/>
            <a:chExt cx="5508895" cy="5508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123" y="3925773"/>
              <a:ext cx="5508895" cy="55088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540" y="46854"/>
            <a:ext cx="4810998" cy="4810998"/>
            <a:chOff x="1571540" y="46854"/>
            <a:chExt cx="4810998" cy="4810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540" y="46854"/>
              <a:ext cx="4810998" cy="4810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6029" y="3925773"/>
            <a:ext cx="3255429" cy="6171429"/>
            <a:chOff x="14936029" y="3925773"/>
            <a:chExt cx="3255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6029" y="3925773"/>
              <a:ext cx="3255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212" y="100050"/>
            <a:ext cx="2504762" cy="28190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8D19D8-7A1D-0C4D-A337-DECAA267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419" y="2000250"/>
            <a:ext cx="10401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6237" y="1170066"/>
            <a:ext cx="5866667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536" y="4585323"/>
            <a:ext cx="7742857" cy="21523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100" y="3866786"/>
            <a:ext cx="5476190" cy="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22828" y="2903211"/>
            <a:ext cx="6171429" cy="5330571"/>
            <a:chOff x="10722828" y="2903211"/>
            <a:chExt cx="6171429" cy="5330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2828" y="2903211"/>
              <a:ext cx="6171429" cy="533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7157" y="1602356"/>
            <a:ext cx="947394" cy="947394"/>
            <a:chOff x="7347157" y="1602356"/>
            <a:chExt cx="947394" cy="947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7157" y="1602356"/>
              <a:ext cx="947394" cy="9473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8140" y="7072347"/>
            <a:ext cx="6133333" cy="1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29871" y="2288678"/>
            <a:ext cx="868040" cy="1446733"/>
            <a:chOff x="15329871" y="2288678"/>
            <a:chExt cx="868040" cy="14467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">
              <a:off x="15329871" y="2288678"/>
              <a:ext cx="868040" cy="144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211" y="-141504"/>
            <a:ext cx="9730579" cy="11004215"/>
            <a:chOff x="8642211" y="-141504"/>
            <a:chExt cx="9730579" cy="110042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42211" y="-141504"/>
              <a:ext cx="9688767" cy="5364399"/>
              <a:chOff x="8642211" y="-141504"/>
              <a:chExt cx="9688767" cy="53643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42211" y="-141504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42211" y="5222895"/>
              <a:ext cx="9730579" cy="5639816"/>
              <a:chOff x="8642211" y="5222895"/>
              <a:chExt cx="9730579" cy="56398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42211" y="5222895"/>
                <a:ext cx="9730579" cy="563981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299" y="3190523"/>
            <a:ext cx="4485714" cy="41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7920" y="1562474"/>
            <a:ext cx="1144472" cy="1144472"/>
            <a:chOff x="9047920" y="1562474"/>
            <a:chExt cx="1144472" cy="1144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920" y="1562474"/>
              <a:ext cx="1144472" cy="11444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7299" y="2822790"/>
            <a:ext cx="2752381" cy="17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1584" y="1921045"/>
            <a:ext cx="2276190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78947" y="2822790"/>
            <a:ext cx="2695238" cy="12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6001" y="1732046"/>
            <a:ext cx="780952" cy="9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14471" y="6368207"/>
            <a:ext cx="780952" cy="9238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73233" y="1921046"/>
            <a:ext cx="2761905" cy="7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12721" y="1562474"/>
            <a:ext cx="1144472" cy="1144472"/>
            <a:chOff x="13612721" y="1562474"/>
            <a:chExt cx="1144472" cy="1144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2721" y="1562474"/>
              <a:ext cx="1144472" cy="11444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0801" y="1732046"/>
            <a:ext cx="780952" cy="9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5920942"/>
            <a:ext cx="1144472" cy="1144472"/>
            <a:chOff x="9142857" y="5920942"/>
            <a:chExt cx="1144472" cy="11444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920942"/>
              <a:ext cx="1144472" cy="11444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0937" y="6090514"/>
            <a:ext cx="780952" cy="9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07500" y="5920942"/>
            <a:ext cx="1144472" cy="1144472"/>
            <a:chOff x="13507500" y="5920942"/>
            <a:chExt cx="1144472" cy="11444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7500" y="5920942"/>
              <a:ext cx="1144472" cy="11444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5580" y="6090514"/>
            <a:ext cx="780952" cy="9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5148" y="6231607"/>
            <a:ext cx="2609524" cy="7904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7299" y="7127683"/>
            <a:ext cx="2933333" cy="17333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78947" y="7127683"/>
            <a:ext cx="2638095" cy="17333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73233" y="6231607"/>
            <a:ext cx="2342857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5920" y="2996943"/>
            <a:ext cx="964933" cy="964933"/>
            <a:chOff x="1625920" y="2996943"/>
            <a:chExt cx="964933" cy="964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920" y="2996943"/>
              <a:ext cx="964933" cy="964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744" y="969331"/>
            <a:ext cx="4895238" cy="19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7055" y="4526324"/>
            <a:ext cx="6933333" cy="17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66" y="3159611"/>
            <a:ext cx="6200000" cy="1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8085" y="1112185"/>
            <a:ext cx="5985272" cy="7980470"/>
            <a:chOff x="10698085" y="1112185"/>
            <a:chExt cx="5985272" cy="7980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8085" y="1112185"/>
              <a:ext cx="5985272" cy="79804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5920" y="6375953"/>
            <a:ext cx="964933" cy="964933"/>
            <a:chOff x="1625920" y="6375953"/>
            <a:chExt cx="964933" cy="964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920" y="6375953"/>
              <a:ext cx="964933" cy="9649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639" y="6618940"/>
            <a:ext cx="4761905" cy="9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7055" y="7568199"/>
            <a:ext cx="7047619" cy="1733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7801" y="1033453"/>
            <a:ext cx="4895238" cy="19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2615" y="1176307"/>
            <a:ext cx="4007978" cy="8551268"/>
            <a:chOff x="1072615" y="1176307"/>
            <a:chExt cx="4007978" cy="85512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615" y="1176307"/>
              <a:ext cx="4007978" cy="85512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6040" y="2832202"/>
            <a:ext cx="5961905" cy="7904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18F4F3-A498-8949-B975-185079DF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874" y="1176307"/>
            <a:ext cx="4050600" cy="8551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7801" y="1033453"/>
            <a:ext cx="4895238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4918" y="2832202"/>
            <a:ext cx="7847619" cy="790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45C78B-CEC1-334E-BF95-CE87E6A4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01" y="3677283"/>
            <a:ext cx="10668000" cy="5974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14</Words>
  <Application>Microsoft Macintosh PowerPoint</Application>
  <PresentationFormat>사용자 지정</PresentationFormat>
  <Paragraphs>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Apple SD Gothic Neo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Yeo Chaelin</cp:lastModifiedBy>
  <cp:revision>9</cp:revision>
  <dcterms:created xsi:type="dcterms:W3CDTF">2020-06-22T19:39:28Z</dcterms:created>
  <dcterms:modified xsi:type="dcterms:W3CDTF">2020-06-23T00:37:59Z</dcterms:modified>
</cp:coreProperties>
</file>